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84" r:id="rId5"/>
    <p:sldId id="279" r:id="rId6"/>
    <p:sldId id="294" r:id="rId7"/>
    <p:sldId id="285" r:id="rId8"/>
    <p:sldId id="303" r:id="rId9"/>
    <p:sldId id="280" r:id="rId10"/>
    <p:sldId id="288" r:id="rId11"/>
    <p:sldId id="295" r:id="rId12"/>
    <p:sldId id="304" r:id="rId13"/>
    <p:sldId id="305" r:id="rId14"/>
    <p:sldId id="300" r:id="rId15"/>
    <p:sldId id="299" r:id="rId16"/>
    <p:sldId id="301" r:id="rId17"/>
    <p:sldId id="30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977"/>
    <a:srgbClr val="CC0099"/>
    <a:srgbClr val="00A1D7"/>
    <a:srgbClr val="FF35D5"/>
    <a:srgbClr val="EEEEEE"/>
    <a:srgbClr val="BD296C"/>
    <a:srgbClr val="CC00FF"/>
    <a:srgbClr val="781228"/>
    <a:srgbClr val="33CAFF"/>
    <a:srgbClr val="D94F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73" d="100"/>
          <a:sy n="73" d="100"/>
        </p:scale>
        <p:origin x="49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Á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9F-4D0A-88A5-4E68C9AB7517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9F-4D0A-88A5-4E68C9AB75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png>
</file>

<file path=ppt/media/image3.png>
</file>

<file path=ppt/media/image30.png>
</file>

<file path=ppt/media/image31.svg>
</file>

<file path=ppt/media/image32.jpe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jpeg>
</file>

<file path=ppt/media/image43.jpeg>
</file>

<file path=ppt/media/image44.jpe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jfif>
</file>

<file path=ppt/media/image51.jfif>
</file>

<file path=ppt/media/image52.jfif>
</file>

<file path=ppt/media/image53.jfif>
</file>

<file path=ppt/media/image54.jfif>
</file>

<file path=ppt/media/image55.png>
</file>

<file path=ppt/media/image56.sv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svg>
</file>

<file path=ppt/media/image63.png>
</file>

<file path=ppt/media/image64.svg>
</file>

<file path=ppt/media/image65.jfif>
</file>

<file path=ppt/media/image66.jfif>
</file>

<file path=ppt/media/image67.jfif>
</file>

<file path=ppt/media/image68.jfif>
</file>

<file path=ppt/media/image69.jfif>
</file>

<file path=ppt/media/image7.png>
</file>

<file path=ppt/media/image70.png>
</file>

<file path=ppt/media/image71.png>
</file>

<file path=ppt/media/image72.svg>
</file>

<file path=ppt/media/image73.png>
</file>

<file path=ppt/media/image74.svg>
</file>

<file path=ppt/media/image75.jfif>
</file>

<file path=ppt/media/image76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fif"/><Relationship Id="rId13" Type="http://schemas.openxmlformats.org/officeDocument/2006/relationships/image" Target="../media/image21.png"/><Relationship Id="rId3" Type="http://schemas.microsoft.com/office/2007/relationships/hdphoto" Target="../media/hdphoto2.wdp"/><Relationship Id="rId7" Type="http://schemas.openxmlformats.org/officeDocument/2006/relationships/image" Target="../media/image53.jfif"/><Relationship Id="rId12" Type="http://schemas.openxmlformats.org/officeDocument/2006/relationships/image" Target="../media/image56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jfif"/><Relationship Id="rId11" Type="http://schemas.openxmlformats.org/officeDocument/2006/relationships/image" Target="../media/image55.png"/><Relationship Id="rId5" Type="http://schemas.openxmlformats.org/officeDocument/2006/relationships/image" Target="../media/image51.jfif"/><Relationship Id="rId10" Type="http://schemas.openxmlformats.org/officeDocument/2006/relationships/image" Target="../media/image4.svg"/><Relationship Id="rId4" Type="http://schemas.openxmlformats.org/officeDocument/2006/relationships/image" Target="../media/image50.jfif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6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6.jfif"/><Relationship Id="rId3" Type="http://schemas.microsoft.com/office/2007/relationships/hdphoto" Target="../media/hdphoto2.wdp"/><Relationship Id="rId7" Type="http://schemas.openxmlformats.org/officeDocument/2006/relationships/image" Target="../media/image17.svg"/><Relationship Id="rId12" Type="http://schemas.openxmlformats.org/officeDocument/2006/relationships/image" Target="../media/image65.jfif"/><Relationship Id="rId17" Type="http://schemas.openxmlformats.org/officeDocument/2006/relationships/image" Target="../media/image21.png"/><Relationship Id="rId2" Type="http://schemas.openxmlformats.org/officeDocument/2006/relationships/image" Target="../media/image41.png"/><Relationship Id="rId16" Type="http://schemas.openxmlformats.org/officeDocument/2006/relationships/image" Target="../media/image69.jf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4.svg"/><Relationship Id="rId5" Type="http://schemas.openxmlformats.org/officeDocument/2006/relationships/image" Target="../media/image62.svg"/><Relationship Id="rId15" Type="http://schemas.openxmlformats.org/officeDocument/2006/relationships/image" Target="../media/image68.jfif"/><Relationship Id="rId10" Type="http://schemas.openxmlformats.org/officeDocument/2006/relationships/image" Target="../media/image23.png"/><Relationship Id="rId4" Type="http://schemas.openxmlformats.org/officeDocument/2006/relationships/image" Target="../media/image61.png"/><Relationship Id="rId9" Type="http://schemas.openxmlformats.org/officeDocument/2006/relationships/image" Target="../media/image64.svg"/><Relationship Id="rId14" Type="http://schemas.openxmlformats.org/officeDocument/2006/relationships/image" Target="../media/image67.jfi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72.svg"/><Relationship Id="rId3" Type="http://schemas.openxmlformats.org/officeDocument/2006/relationships/image" Target="../media/image2.emf"/><Relationship Id="rId7" Type="http://schemas.openxmlformats.org/officeDocument/2006/relationships/image" Target="../media/image17.svg"/><Relationship Id="rId12" Type="http://schemas.openxmlformats.org/officeDocument/2006/relationships/image" Target="../media/image71.png"/><Relationship Id="rId17" Type="http://schemas.openxmlformats.org/officeDocument/2006/relationships/image" Target="../media/image21.png"/><Relationship Id="rId2" Type="http://schemas.openxmlformats.org/officeDocument/2006/relationships/image" Target="../media/image70.png"/><Relationship Id="rId16" Type="http://schemas.openxmlformats.org/officeDocument/2006/relationships/image" Target="../media/image75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4.svg"/><Relationship Id="rId5" Type="http://schemas.openxmlformats.org/officeDocument/2006/relationships/image" Target="../media/image4.svg"/><Relationship Id="rId15" Type="http://schemas.openxmlformats.org/officeDocument/2006/relationships/image" Target="../media/image74.svg"/><Relationship Id="rId10" Type="http://schemas.openxmlformats.org/officeDocument/2006/relationships/image" Target="../media/image23.png"/><Relationship Id="rId4" Type="http://schemas.openxmlformats.org/officeDocument/2006/relationships/image" Target="../media/image3.png"/><Relationship Id="rId9" Type="http://schemas.openxmlformats.org/officeDocument/2006/relationships/image" Target="../media/image11.svg"/><Relationship Id="rId14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73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72.svg"/><Relationship Id="rId2" Type="http://schemas.openxmlformats.org/officeDocument/2006/relationships/image" Target="../media/image2.emf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71.png"/><Relationship Id="rId5" Type="http://schemas.openxmlformats.org/officeDocument/2006/relationships/image" Target="../media/image16.png"/><Relationship Id="rId15" Type="http://schemas.openxmlformats.org/officeDocument/2006/relationships/image" Target="../media/image7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74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5" Type="http://schemas.openxmlformats.org/officeDocument/2006/relationships/image" Target="../media/image25.jfif"/><Relationship Id="rId4" Type="http://schemas.openxmlformats.org/officeDocument/2006/relationships/image" Target="../media/image2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2.xml"/><Relationship Id="rId4" Type="http://schemas.openxmlformats.org/officeDocument/2006/relationships/image" Target="../media/image3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49.png"/><Relationship Id="rId3" Type="http://schemas.microsoft.com/office/2007/relationships/hdphoto" Target="../media/hdphoto2.wdp"/><Relationship Id="rId7" Type="http://schemas.openxmlformats.org/officeDocument/2006/relationships/image" Target="../media/image45.png"/><Relationship Id="rId12" Type="http://schemas.openxmlformats.org/officeDocument/2006/relationships/image" Target="../media/image17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11" Type="http://schemas.openxmlformats.org/officeDocument/2006/relationships/image" Target="../media/image16.png"/><Relationship Id="rId5" Type="http://schemas.openxmlformats.org/officeDocument/2006/relationships/image" Target="../media/image43.jpeg"/><Relationship Id="rId10" Type="http://schemas.openxmlformats.org/officeDocument/2006/relationships/image" Target="../media/image48.svg"/><Relationship Id="rId4" Type="http://schemas.openxmlformats.org/officeDocument/2006/relationships/image" Target="../media/image42.jpeg"/><Relationship Id="rId9" Type="http://schemas.openxmlformats.org/officeDocument/2006/relationships/image" Target="../media/image47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11" y="881997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E4C29F05-E5DD-4699-8F3E-D09AA119DB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A63811F-B8E4-43BC-B2B9-2F66C504D9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29942"/>
            <a:ext cx="1260744" cy="2011416"/>
          </a:xfrm>
          <a:prstGeom prst="rect">
            <a:avLst/>
          </a:prstGeom>
        </p:spPr>
      </p:pic>
      <p:pic>
        <p:nvPicPr>
          <p:cNvPr id="8" name="Imagem 7" descr="Ícone&#10;&#10;Descrição gerada automaticamente com confiança média">
            <a:extLst>
              <a:ext uri="{FF2B5EF4-FFF2-40B4-BE49-F238E27FC236}">
                <a16:creationId xmlns:a16="http://schemas.microsoft.com/office/drawing/2014/main" id="{B30A83B4-0DEA-472C-AD46-E84294CAA5E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420" y="2327264"/>
            <a:ext cx="2073108" cy="2073108"/>
          </a:xfrm>
          <a:prstGeom prst="rect">
            <a:avLst/>
          </a:prstGeom>
        </p:spPr>
      </p:pic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5764C1AD-86BC-456C-8650-F61C4CB1FAA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847" b="26348"/>
          <a:stretch/>
        </p:blipFill>
        <p:spPr>
          <a:xfrm>
            <a:off x="1491034" y="2602058"/>
            <a:ext cx="1671539" cy="2076364"/>
          </a:xfrm>
          <a:prstGeom prst="rect">
            <a:avLst/>
          </a:prstGeom>
        </p:spPr>
      </p:pic>
      <p:pic>
        <p:nvPicPr>
          <p:cNvPr id="12" name="Imagem 11" descr="Diagrama&#10;&#10;Descrição gerada automaticamente">
            <a:extLst>
              <a:ext uri="{FF2B5EF4-FFF2-40B4-BE49-F238E27FC236}">
                <a16:creationId xmlns:a16="http://schemas.microsoft.com/office/drawing/2014/main" id="{E900A463-0C01-41EB-BD30-6A0A403041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97" r="61708"/>
          <a:stretch/>
        </p:blipFill>
        <p:spPr>
          <a:xfrm>
            <a:off x="5410673" y="4331563"/>
            <a:ext cx="1866254" cy="1620723"/>
          </a:xfrm>
          <a:prstGeom prst="rect">
            <a:avLst/>
          </a:prstGeom>
        </p:spPr>
      </p:pic>
      <p:pic>
        <p:nvPicPr>
          <p:cNvPr id="14" name="Imagem 13" descr="Uma imagem contendo Forma&#10;&#10;Descrição gerada automaticamente">
            <a:extLst>
              <a:ext uri="{FF2B5EF4-FFF2-40B4-BE49-F238E27FC236}">
                <a16:creationId xmlns:a16="http://schemas.microsoft.com/office/drawing/2014/main" id="{23641222-6489-49E2-9639-D909A105C6A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1" t="28097"/>
          <a:stretch/>
        </p:blipFill>
        <p:spPr>
          <a:xfrm>
            <a:off x="9228225" y="2429764"/>
            <a:ext cx="1801725" cy="2192124"/>
          </a:xfrm>
          <a:prstGeom prst="rect">
            <a:avLst/>
          </a:prstGeom>
        </p:spPr>
      </p:pic>
      <p:sp>
        <p:nvSpPr>
          <p:cNvPr id="19" name="Elipse 18">
            <a:extLst>
              <a:ext uri="{FF2B5EF4-FFF2-40B4-BE49-F238E27FC236}">
                <a16:creationId xmlns:a16="http://schemas.microsoft.com/office/drawing/2014/main" id="{8FF38292-5057-43F1-B31A-F1BF42558C42}"/>
              </a:ext>
            </a:extLst>
          </p:cNvPr>
          <p:cNvSpPr/>
          <p:nvPr/>
        </p:nvSpPr>
        <p:spPr>
          <a:xfrm>
            <a:off x="11204940" y="1569198"/>
            <a:ext cx="450475" cy="413782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30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6CFDC1B8-8F4D-462E-8B1C-A45F8F5D21DE}"/>
              </a:ext>
            </a:extLst>
          </p:cNvPr>
          <p:cNvCxnSpPr>
            <a:cxnSpLocks/>
          </p:cNvCxnSpPr>
          <p:nvPr/>
        </p:nvCxnSpPr>
        <p:spPr>
          <a:xfrm>
            <a:off x="7614318" y="1927127"/>
            <a:ext cx="1910329" cy="1048233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77E08B0E-9D0D-4D45-9E16-63539821CA4C}"/>
              </a:ext>
            </a:extLst>
          </p:cNvPr>
          <p:cNvCxnSpPr>
            <a:cxnSpLocks/>
          </p:cNvCxnSpPr>
          <p:nvPr/>
        </p:nvCxnSpPr>
        <p:spPr>
          <a:xfrm flipH="1">
            <a:off x="7398024" y="4595334"/>
            <a:ext cx="1761644" cy="975430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33403695-46CB-45F7-BAF4-C0FF89A1771D}"/>
              </a:ext>
            </a:extLst>
          </p:cNvPr>
          <p:cNvCxnSpPr>
            <a:cxnSpLocks/>
          </p:cNvCxnSpPr>
          <p:nvPr/>
        </p:nvCxnSpPr>
        <p:spPr>
          <a:xfrm flipH="1" flipV="1">
            <a:off x="3595148" y="4564093"/>
            <a:ext cx="1606830" cy="565355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45803951-FD8B-464C-927D-B8678C6742A9}"/>
              </a:ext>
            </a:extLst>
          </p:cNvPr>
          <p:cNvCxnSpPr>
            <a:cxnSpLocks/>
          </p:cNvCxnSpPr>
          <p:nvPr/>
        </p:nvCxnSpPr>
        <p:spPr>
          <a:xfrm>
            <a:off x="3162573" y="3825069"/>
            <a:ext cx="1619965" cy="0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2749129-1A2B-48B4-80E2-F8224C81BB5D}"/>
              </a:ext>
            </a:extLst>
          </p:cNvPr>
          <p:cNvSpPr txBox="1"/>
          <p:nvPr/>
        </p:nvSpPr>
        <p:spPr>
          <a:xfrm>
            <a:off x="3492536" y="1388517"/>
            <a:ext cx="2854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A falta de controle de temperatura e luminosidade fazem as pessoas perderem o foco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E802CC4-2228-40C1-9082-3FF92F511D68}"/>
              </a:ext>
            </a:extLst>
          </p:cNvPr>
          <p:cNvSpPr txBox="1"/>
          <p:nvPr/>
        </p:nvSpPr>
        <p:spPr>
          <a:xfrm>
            <a:off x="8801198" y="4672281"/>
            <a:ext cx="2854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Ajustando essa temperatura e umidade podemos melhorar rendimento e diminuir o estresse no trabalho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D968B799-22AF-4203-A48C-6912B4F0BD53}"/>
              </a:ext>
            </a:extLst>
          </p:cNvPr>
          <p:cNvSpPr txBox="1"/>
          <p:nvPr/>
        </p:nvSpPr>
        <p:spPr>
          <a:xfrm>
            <a:off x="4782538" y="5876461"/>
            <a:ext cx="2854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Ele é totalmente configurável com os seus dias de trabalho e horários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EB8F447-BE09-4C48-A57A-50EDC361826E}"/>
              </a:ext>
            </a:extLst>
          </p:cNvPr>
          <p:cNvSpPr txBox="1"/>
          <p:nvPr/>
        </p:nvSpPr>
        <p:spPr>
          <a:xfrm>
            <a:off x="942549" y="4801717"/>
            <a:ext cx="2854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Caso apresente alguma falha ou irregularidade ai a equipe de manutenção será acionada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4FAFAA8E-B955-4D3B-B3AF-0AEA7C65CC08}"/>
              </a:ext>
            </a:extLst>
          </p:cNvPr>
          <p:cNvSpPr txBox="1"/>
          <p:nvPr/>
        </p:nvSpPr>
        <p:spPr>
          <a:xfrm>
            <a:off x="6511377" y="2957063"/>
            <a:ext cx="20731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Fazendo as pessoas serem mais produtivas no ambiente de trabalho</a:t>
            </a:r>
          </a:p>
        </p:txBody>
      </p:sp>
      <p:pic>
        <p:nvPicPr>
          <p:cNvPr id="23" name="Gráfico 22" descr="Setas de Divisão estrutura de tópicos">
            <a:extLst>
              <a:ext uri="{FF2B5EF4-FFF2-40B4-BE49-F238E27FC236}">
                <a16:creationId xmlns:a16="http://schemas.microsoft.com/office/drawing/2014/main" id="{7AA40EE2-5F38-4C11-95FD-8A89BF4E40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6881" y="3630259"/>
            <a:ext cx="864667" cy="864667"/>
          </a:xfrm>
          <a:prstGeom prst="rect">
            <a:avLst/>
          </a:prstGeom>
        </p:spPr>
      </p:pic>
      <p:pic>
        <p:nvPicPr>
          <p:cNvPr id="26" name="Gráfico 25" descr="Aquário com preenchimento sólido">
            <a:extLst>
              <a:ext uri="{FF2B5EF4-FFF2-40B4-BE49-F238E27FC236}">
                <a16:creationId xmlns:a16="http://schemas.microsoft.com/office/drawing/2014/main" id="{14E5D63C-EE74-43C0-8651-E5E9FE4A40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2895" y="971216"/>
            <a:ext cx="1974955" cy="1974955"/>
          </a:xfrm>
          <a:prstGeom prst="rect">
            <a:avLst/>
          </a:prstGeom>
        </p:spPr>
      </p:pic>
      <p:sp>
        <p:nvSpPr>
          <p:cNvPr id="27" name="Elipse 26">
            <a:extLst>
              <a:ext uri="{FF2B5EF4-FFF2-40B4-BE49-F238E27FC236}">
                <a16:creationId xmlns:a16="http://schemas.microsoft.com/office/drawing/2014/main" id="{65E116BA-45F9-4D3F-A72B-AC7C2AC823D1}"/>
              </a:ext>
            </a:extLst>
          </p:cNvPr>
          <p:cNvSpPr/>
          <p:nvPr/>
        </p:nvSpPr>
        <p:spPr>
          <a:xfrm>
            <a:off x="9861678" y="865191"/>
            <a:ext cx="1122464" cy="100416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E00B8AF-100C-4D3C-9E66-B56FD23CDFD8}"/>
              </a:ext>
            </a:extLst>
          </p:cNvPr>
          <p:cNvSpPr/>
          <p:nvPr/>
        </p:nvSpPr>
        <p:spPr>
          <a:xfrm>
            <a:off x="11274698" y="1620091"/>
            <a:ext cx="310544" cy="3070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30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ados 12">
            <a:extLst>
              <a:ext uri="{FF2B5EF4-FFF2-40B4-BE49-F238E27FC236}">
                <a16:creationId xmlns:a16="http://schemas.microsoft.com/office/drawing/2014/main" id="{A373609B-48E3-42D0-A14B-D20F7E647144}"/>
              </a:ext>
            </a:extLst>
          </p:cNvPr>
          <p:cNvSpPr/>
          <p:nvPr/>
        </p:nvSpPr>
        <p:spPr>
          <a:xfrm>
            <a:off x="3307893" y="48943"/>
            <a:ext cx="4814679" cy="8567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136"/>
              <a:gd name="connsiteY0" fmla="*/ 10000 h 10000"/>
              <a:gd name="connsiteX1" fmla="*/ 2000 w 9136"/>
              <a:gd name="connsiteY1" fmla="*/ 0 h 10000"/>
              <a:gd name="connsiteX2" fmla="*/ 9136 w 9136"/>
              <a:gd name="connsiteY2" fmla="*/ 0 h 10000"/>
              <a:gd name="connsiteX3" fmla="*/ 8000 w 9136"/>
              <a:gd name="connsiteY3" fmla="*/ 10000 h 10000"/>
              <a:gd name="connsiteX4" fmla="*/ 0 w 9136"/>
              <a:gd name="connsiteY4" fmla="*/ 10000 h 10000"/>
              <a:gd name="connsiteX0" fmla="*/ 0 w 9149"/>
              <a:gd name="connsiteY0" fmla="*/ 10000 h 10000"/>
              <a:gd name="connsiteX1" fmla="*/ 1338 w 9149"/>
              <a:gd name="connsiteY1" fmla="*/ 0 h 10000"/>
              <a:gd name="connsiteX2" fmla="*/ 9149 w 9149"/>
              <a:gd name="connsiteY2" fmla="*/ 0 h 10000"/>
              <a:gd name="connsiteX3" fmla="*/ 7906 w 9149"/>
              <a:gd name="connsiteY3" fmla="*/ 10000 h 10000"/>
              <a:gd name="connsiteX4" fmla="*/ 0 w 9149"/>
              <a:gd name="connsiteY4" fmla="*/ 10000 h 10000"/>
              <a:gd name="connsiteX0" fmla="*/ 0 w 9764"/>
              <a:gd name="connsiteY0" fmla="*/ 10175 h 10175"/>
              <a:gd name="connsiteX1" fmla="*/ 1462 w 9764"/>
              <a:gd name="connsiteY1" fmla="*/ 175 h 10175"/>
              <a:gd name="connsiteX2" fmla="*/ 9764 w 9764"/>
              <a:gd name="connsiteY2" fmla="*/ 0 h 10175"/>
              <a:gd name="connsiteX3" fmla="*/ 8641 w 9764"/>
              <a:gd name="connsiteY3" fmla="*/ 10175 h 10175"/>
              <a:gd name="connsiteX4" fmla="*/ 0 w 9764"/>
              <a:gd name="connsiteY4" fmla="*/ 10175 h 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64" h="10175">
                <a:moveTo>
                  <a:pt x="0" y="10175"/>
                </a:moveTo>
                <a:lnTo>
                  <a:pt x="1462" y="175"/>
                </a:lnTo>
                <a:lnTo>
                  <a:pt x="9764" y="0"/>
                </a:lnTo>
                <a:lnTo>
                  <a:pt x="8641" y="10175"/>
                </a:lnTo>
                <a:lnTo>
                  <a:pt x="0" y="10175"/>
                </a:lnTo>
                <a:close/>
              </a:path>
            </a:pathLst>
          </a:custGeom>
          <a:solidFill>
            <a:srgbClr val="00A1D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92EF6A0-0678-4BBA-ACF3-F5088E97B08B}"/>
              </a:ext>
            </a:extLst>
          </p:cNvPr>
          <p:cNvSpPr txBox="1"/>
          <p:nvPr/>
        </p:nvSpPr>
        <p:spPr>
          <a:xfrm>
            <a:off x="3856570" y="249607"/>
            <a:ext cx="3717327" cy="52322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Desenho de solução</a:t>
            </a:r>
          </a:p>
        </p:txBody>
      </p:sp>
      <p:pic>
        <p:nvPicPr>
          <p:cNvPr id="37" name="Imagem 36" descr="Logotipo&#10;&#10;Descrição gerada automaticamente">
            <a:extLst>
              <a:ext uri="{FF2B5EF4-FFF2-40B4-BE49-F238E27FC236}">
                <a16:creationId xmlns:a16="http://schemas.microsoft.com/office/drawing/2014/main" id="{41E06CF8-79B2-4D77-9DBB-9E4D576A959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01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5" grpId="0"/>
      <p:bldP spid="36" grpId="0"/>
      <p:bldP spid="38" grpId="0"/>
      <p:bldP spid="39" grpId="0"/>
      <p:bldP spid="40" grpId="0"/>
      <p:bldP spid="27" grpId="0" animBg="1"/>
      <p:bldP spid="22" grpId="0" animBg="1"/>
      <p:bldP spid="30" grpId="0" animBg="1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06" y="24084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140" y="2417425"/>
            <a:ext cx="6571720" cy="24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F407DD1-C971-49D6-9FB8-EFEEF6949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7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44C31216-BEFB-408D-9F6E-DB18974EDB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9280291-8AA0-4C83-9548-EAF1233E4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87" y="1414462"/>
            <a:ext cx="10944225" cy="4029075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BC3D3969-95A8-42C5-B805-DFEEE9E1B5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1576" y="1974967"/>
            <a:ext cx="914400" cy="914400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9955022" y="93792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8" name="Gráfico 37" descr="Internet das Coisas estrutura de tópicos">
            <a:extLst>
              <a:ext uri="{FF2B5EF4-FFF2-40B4-BE49-F238E27FC236}">
                <a16:creationId xmlns:a16="http://schemas.microsoft.com/office/drawing/2014/main" id="{FC84DBA6-8F99-46E5-BD5A-BD21E950B6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62" y="5901284"/>
            <a:ext cx="914400" cy="914400"/>
          </a:xfrm>
          <a:prstGeom prst="rect">
            <a:avLst/>
          </a:prstGeom>
        </p:spPr>
      </p:pic>
      <p:pic>
        <p:nvPicPr>
          <p:cNvPr id="39" name="Gráfico 38" descr="Ligar estrutura de tópicos">
            <a:extLst>
              <a:ext uri="{FF2B5EF4-FFF2-40B4-BE49-F238E27FC236}">
                <a16:creationId xmlns:a16="http://schemas.microsoft.com/office/drawing/2014/main" id="{FDB88BFF-5B83-4D22-B742-7791B97C55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956070" y="1857240"/>
            <a:ext cx="914400" cy="914400"/>
          </a:xfrm>
          <a:prstGeom prst="rect">
            <a:avLst/>
          </a:prstGeom>
        </p:spPr>
      </p:pic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97316" y="5889038"/>
            <a:ext cx="914400" cy="914400"/>
          </a:xfrm>
          <a:prstGeom prst="rect">
            <a:avLst/>
          </a:prstGeom>
        </p:spPr>
      </p:pic>
      <p:sp>
        <p:nvSpPr>
          <p:cNvPr id="14" name="Fluxograma: Dados 12">
            <a:extLst>
              <a:ext uri="{FF2B5EF4-FFF2-40B4-BE49-F238E27FC236}">
                <a16:creationId xmlns:a16="http://schemas.microsoft.com/office/drawing/2014/main" id="{FF2F23F5-D4DE-4E68-9593-B02AECD50A47}"/>
              </a:ext>
            </a:extLst>
          </p:cNvPr>
          <p:cNvSpPr/>
          <p:nvPr/>
        </p:nvSpPr>
        <p:spPr>
          <a:xfrm>
            <a:off x="3515451" y="64714"/>
            <a:ext cx="4814679" cy="66945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136"/>
              <a:gd name="connsiteY0" fmla="*/ 10000 h 10000"/>
              <a:gd name="connsiteX1" fmla="*/ 2000 w 9136"/>
              <a:gd name="connsiteY1" fmla="*/ 0 h 10000"/>
              <a:gd name="connsiteX2" fmla="*/ 9136 w 9136"/>
              <a:gd name="connsiteY2" fmla="*/ 0 h 10000"/>
              <a:gd name="connsiteX3" fmla="*/ 8000 w 9136"/>
              <a:gd name="connsiteY3" fmla="*/ 10000 h 10000"/>
              <a:gd name="connsiteX4" fmla="*/ 0 w 9136"/>
              <a:gd name="connsiteY4" fmla="*/ 10000 h 10000"/>
              <a:gd name="connsiteX0" fmla="*/ 0 w 9149"/>
              <a:gd name="connsiteY0" fmla="*/ 10000 h 10000"/>
              <a:gd name="connsiteX1" fmla="*/ 1338 w 9149"/>
              <a:gd name="connsiteY1" fmla="*/ 0 h 10000"/>
              <a:gd name="connsiteX2" fmla="*/ 9149 w 9149"/>
              <a:gd name="connsiteY2" fmla="*/ 0 h 10000"/>
              <a:gd name="connsiteX3" fmla="*/ 7906 w 9149"/>
              <a:gd name="connsiteY3" fmla="*/ 10000 h 10000"/>
              <a:gd name="connsiteX4" fmla="*/ 0 w 9149"/>
              <a:gd name="connsiteY4" fmla="*/ 10000 h 10000"/>
              <a:gd name="connsiteX0" fmla="*/ 0 w 9764"/>
              <a:gd name="connsiteY0" fmla="*/ 10175 h 10175"/>
              <a:gd name="connsiteX1" fmla="*/ 1462 w 9764"/>
              <a:gd name="connsiteY1" fmla="*/ 175 h 10175"/>
              <a:gd name="connsiteX2" fmla="*/ 9764 w 9764"/>
              <a:gd name="connsiteY2" fmla="*/ 0 h 10175"/>
              <a:gd name="connsiteX3" fmla="*/ 8641 w 9764"/>
              <a:gd name="connsiteY3" fmla="*/ 10175 h 10175"/>
              <a:gd name="connsiteX4" fmla="*/ 0 w 9764"/>
              <a:gd name="connsiteY4" fmla="*/ 10175 h 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64" h="10175">
                <a:moveTo>
                  <a:pt x="0" y="10175"/>
                </a:moveTo>
                <a:lnTo>
                  <a:pt x="1462" y="175"/>
                </a:lnTo>
                <a:lnTo>
                  <a:pt x="9764" y="0"/>
                </a:lnTo>
                <a:lnTo>
                  <a:pt x="8641" y="10175"/>
                </a:lnTo>
                <a:lnTo>
                  <a:pt x="0" y="10175"/>
                </a:lnTo>
                <a:close/>
              </a:path>
            </a:pathLst>
          </a:custGeom>
          <a:solidFill>
            <a:srgbClr val="00A1D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883BEC9-115C-4574-8A77-15AE164607AF}"/>
              </a:ext>
            </a:extLst>
          </p:cNvPr>
          <p:cNvSpPr txBox="1"/>
          <p:nvPr/>
        </p:nvSpPr>
        <p:spPr>
          <a:xfrm>
            <a:off x="4409632" y="113100"/>
            <a:ext cx="3717327" cy="52322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Banco de dados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E8DE5EF-FE48-406D-8630-F5AD8F9D44EE}"/>
              </a:ext>
            </a:extLst>
          </p:cNvPr>
          <p:cNvSpPr txBox="1"/>
          <p:nvPr/>
        </p:nvSpPr>
        <p:spPr>
          <a:xfrm>
            <a:off x="9011751" y="6196978"/>
            <a:ext cx="1671868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Tabela das salas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D22E68F-0750-4171-983D-753F68289315}"/>
              </a:ext>
            </a:extLst>
          </p:cNvPr>
          <p:cNvSpPr txBox="1"/>
          <p:nvPr/>
        </p:nvSpPr>
        <p:spPr>
          <a:xfrm>
            <a:off x="1582527" y="4030118"/>
            <a:ext cx="2342629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ED67719-0650-4FA1-AA8C-01238FE470A3}"/>
              </a:ext>
            </a:extLst>
          </p:cNvPr>
          <p:cNvSpPr txBox="1"/>
          <p:nvPr/>
        </p:nvSpPr>
        <p:spPr>
          <a:xfrm>
            <a:off x="5034747" y="2338902"/>
            <a:ext cx="2122504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Tabela das empresas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248FFFF3-0B3D-458C-920F-505BE8D7CC84}"/>
              </a:ext>
            </a:extLst>
          </p:cNvPr>
          <p:cNvSpPr txBox="1"/>
          <p:nvPr/>
        </p:nvSpPr>
        <p:spPr>
          <a:xfrm>
            <a:off x="7795795" y="4030118"/>
            <a:ext cx="1991251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umidade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EDF36FC-0FA8-4F7C-8858-4D8AF55FCC87}"/>
              </a:ext>
            </a:extLst>
          </p:cNvPr>
          <p:cNvSpPr txBox="1"/>
          <p:nvPr/>
        </p:nvSpPr>
        <p:spPr>
          <a:xfrm>
            <a:off x="2427742" y="5756363"/>
            <a:ext cx="2430474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luminosidade</a:t>
            </a:r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E26F423-0F15-41D4-9892-68EA175003C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35" y="702083"/>
            <a:ext cx="8638562" cy="1612357"/>
          </a:xfrm>
          <a:prstGeom prst="rect">
            <a:avLst/>
          </a:prstGeom>
        </p:spPr>
      </p:pic>
      <p:pic>
        <p:nvPicPr>
          <p:cNvPr id="8" name="Imagem 7" descr="Interface gráfica do usuário, Aplicativo, Tabela&#10;&#10;Descrição gerada automaticamente">
            <a:extLst>
              <a:ext uri="{FF2B5EF4-FFF2-40B4-BE49-F238E27FC236}">
                <a16:creationId xmlns:a16="http://schemas.microsoft.com/office/drawing/2014/main" id="{7122A462-5FE4-48CA-B83A-79C6B94AB23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05" y="2830834"/>
            <a:ext cx="5172075" cy="1162050"/>
          </a:xfrm>
          <a:prstGeom prst="rect">
            <a:avLst/>
          </a:prstGeom>
        </p:spPr>
      </p:pic>
      <p:pic>
        <p:nvPicPr>
          <p:cNvPr id="19" name="Imagem 18" descr="Interface gráfica do usuário, Aplicativo, Tabela&#10;&#10;Descrição gerada automaticamente">
            <a:extLst>
              <a:ext uri="{FF2B5EF4-FFF2-40B4-BE49-F238E27FC236}">
                <a16:creationId xmlns:a16="http://schemas.microsoft.com/office/drawing/2014/main" id="{2BD654DA-2210-4FD2-8345-41C7D8F11B4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316" y="2830834"/>
            <a:ext cx="6476144" cy="116205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2C00C4F5-C44F-44CD-BED0-90E21EF3449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07" y="5052205"/>
            <a:ext cx="7028544" cy="704158"/>
          </a:xfrm>
          <a:prstGeom prst="rect">
            <a:avLst/>
          </a:prstGeom>
        </p:spPr>
      </p:pic>
      <p:pic>
        <p:nvPicPr>
          <p:cNvPr id="23" name="Imagem 22" descr="Tabela&#10;&#10;Descrição gerada automaticamente">
            <a:extLst>
              <a:ext uri="{FF2B5EF4-FFF2-40B4-BE49-F238E27FC236}">
                <a16:creationId xmlns:a16="http://schemas.microsoft.com/office/drawing/2014/main" id="{BCA837AF-724F-4E60-A0D0-CED4423461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816" y="4693054"/>
            <a:ext cx="4495361" cy="1535301"/>
          </a:xfrm>
          <a:prstGeom prst="rect">
            <a:avLst/>
          </a:prstGeom>
        </p:spPr>
      </p:pic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4" grpId="0" animBg="1"/>
      <p:bldP spid="15" grpId="0"/>
      <p:bldP spid="18" grpId="0" animBg="1"/>
      <p:bldP spid="26" grpId="0" animBg="1"/>
      <p:bldP spid="28" grpId="0" animBg="1"/>
      <p:bldP spid="29" grpId="0" animBg="1"/>
      <p:bldP spid="3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760" y="584915"/>
            <a:ext cx="2193695" cy="1341925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719" y="54754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98913" y="552575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34674" y="554786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8928283" y="205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8836633" y="218371"/>
            <a:ext cx="1187025" cy="108505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9840" y="5552881"/>
            <a:ext cx="914400" cy="914400"/>
          </a:xfrm>
          <a:prstGeom prst="rect">
            <a:avLst/>
          </a:prstGeom>
        </p:spPr>
      </p:pic>
      <p:pic>
        <p:nvPicPr>
          <p:cNvPr id="21" name="Gráfico 20" descr="Quill estrutura de tópicos">
            <a:extLst>
              <a:ext uri="{FF2B5EF4-FFF2-40B4-BE49-F238E27FC236}">
                <a16:creationId xmlns:a16="http://schemas.microsoft.com/office/drawing/2014/main" id="{8D9D1C72-E630-4842-931B-AEC536AE184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05630" y="5342768"/>
            <a:ext cx="1280363" cy="1280363"/>
          </a:xfrm>
          <a:prstGeom prst="rect">
            <a:avLst/>
          </a:prstGeom>
        </p:spPr>
      </p:pic>
      <p:pic>
        <p:nvPicPr>
          <p:cNvPr id="22" name="Imagem 21" descr="Gráfico&#10;&#10;Descrição gerada automaticamente com confiança média">
            <a:extLst>
              <a:ext uri="{FF2B5EF4-FFF2-40B4-BE49-F238E27FC236}">
                <a16:creationId xmlns:a16="http://schemas.microsoft.com/office/drawing/2014/main" id="{8A411D3F-023A-4ED5-95A2-8004D71E411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22"/>
          <a:stretch/>
        </p:blipFill>
        <p:spPr>
          <a:xfrm>
            <a:off x="2071709" y="1949066"/>
            <a:ext cx="7743782" cy="2925343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98913" y="552575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434674" y="554786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849840" y="5552881"/>
            <a:ext cx="914400" cy="914400"/>
          </a:xfrm>
          <a:prstGeom prst="rect">
            <a:avLst/>
          </a:prstGeom>
        </p:spPr>
      </p:pic>
      <p:pic>
        <p:nvPicPr>
          <p:cNvPr id="21" name="Gráfico 20" descr="Quill estrutura de tópicos">
            <a:extLst>
              <a:ext uri="{FF2B5EF4-FFF2-40B4-BE49-F238E27FC236}">
                <a16:creationId xmlns:a16="http://schemas.microsoft.com/office/drawing/2014/main" id="{8D9D1C72-E630-4842-931B-AEC536AE18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05630" y="5342768"/>
            <a:ext cx="1280363" cy="1280363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75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Ianotta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DeTexto 20">
            <a:extLst>
              <a:ext uri="{FF2B5EF4-FFF2-40B4-BE49-F238E27FC236}">
                <a16:creationId xmlns:a16="http://schemas.microsoft.com/office/drawing/2014/main" id="{930FFA31-8080-4780-A783-5EAF3A2E3B16}"/>
              </a:ext>
            </a:extLst>
          </p:cNvPr>
          <p:cNvSpPr txBox="1"/>
          <p:nvPr/>
        </p:nvSpPr>
        <p:spPr>
          <a:xfrm>
            <a:off x="-448247" y="551543"/>
            <a:ext cx="5397617" cy="707886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/>
              <a:t>PRODUTIVIDADE</a:t>
            </a:r>
          </a:p>
        </p:txBody>
      </p:sp>
      <p:graphicFrame>
        <p:nvGraphicFramePr>
          <p:cNvPr id="26" name="Gráfico 25">
            <a:extLst>
              <a:ext uri="{FF2B5EF4-FFF2-40B4-BE49-F238E27FC236}">
                <a16:creationId xmlns:a16="http://schemas.microsoft.com/office/drawing/2014/main" id="{80B83604-343D-4F1A-A1AD-A43D5B1FA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2269414"/>
              </p:ext>
            </p:extLst>
          </p:nvPr>
        </p:nvGraphicFramePr>
        <p:xfrm>
          <a:off x="5142041" y="1259429"/>
          <a:ext cx="5772702" cy="507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CaixaDeTexto 27">
            <a:extLst>
              <a:ext uri="{FF2B5EF4-FFF2-40B4-BE49-F238E27FC236}">
                <a16:creationId xmlns:a16="http://schemas.microsoft.com/office/drawing/2014/main" id="{8345C2D8-22FC-4C66-AFF8-2767BA97657C}"/>
              </a:ext>
            </a:extLst>
          </p:cNvPr>
          <p:cNvSpPr txBox="1"/>
          <p:nvPr/>
        </p:nvSpPr>
        <p:spPr>
          <a:xfrm>
            <a:off x="565702" y="276728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DA48C8B-A2D6-49E3-AEE6-EF4B1CB87ACB}"/>
              </a:ext>
            </a:extLst>
          </p:cNvPr>
          <p:cNvSpPr txBox="1"/>
          <p:nvPr/>
        </p:nvSpPr>
        <p:spPr>
          <a:xfrm>
            <a:off x="5511761" y="6332779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103714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Graphic spid="26" grpId="0">
        <p:bldAsOne/>
      </p:bldGraphic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266937" y="1980068"/>
            <a:ext cx="5116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Discussão sobre o frio vai além.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58743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Qualidade do ar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mínima de 40%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1" y="1101317"/>
            <a:ext cx="258743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Verdadeira prisões para a mente.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NR 17;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2566</TotalTime>
  <Words>303</Words>
  <Application>Microsoft Office PowerPoint</Application>
  <PresentationFormat>Widescreen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Abadi</vt:lpstr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Giovanna Melo</cp:lastModifiedBy>
  <cp:revision>144</cp:revision>
  <dcterms:created xsi:type="dcterms:W3CDTF">2021-03-05T23:06:20Z</dcterms:created>
  <dcterms:modified xsi:type="dcterms:W3CDTF">2021-04-07T03:19:58Z</dcterms:modified>
</cp:coreProperties>
</file>

<file path=docProps/thumbnail.jpeg>
</file>